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y="8229600" cx="14630400"/>
  <p:notesSz cx="8229600" cy="14630400"/>
  <p:defaultTextStyle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4207" y="283488"/>
            <a:ext cx="4837867" cy="7662624"/>
          </a:xfrm>
          <a:prstGeom prst="rect"/>
        </p:spPr>
      </p:pic>
      <p:sp>
        <p:nvSpPr>
          <p:cNvPr id="1048578" name="Text 2"/>
          <p:cNvSpPr/>
          <p:nvPr/>
        </p:nvSpPr>
        <p:spPr>
          <a:xfrm>
            <a:off x="6280190" y="1914644"/>
            <a:ext cx="7556421" cy="195643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7702"/>
              </a:lnSpc>
              <a:buNone/>
            </a:pPr>
            <a:r>
              <a:rPr b="1" dirty="0" sz="6162" kern="0" lang="en-US" spc="-185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Cab Booking</a:t>
            </a:r>
            <a:endParaRPr dirty="0" sz="6162" lang="en-US"/>
          </a:p>
        </p:txBody>
      </p:sp>
      <p:sp>
        <p:nvSpPr>
          <p:cNvPr id="1048579" name="Text 3"/>
          <p:cNvSpPr/>
          <p:nvPr/>
        </p:nvSpPr>
        <p:spPr>
          <a:xfrm>
            <a:off x="6280190" y="4211241"/>
            <a:ext cx="7556421" cy="145161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Cab booking is a convenient way to get from point A to point B, whether you're a busy professional or a tourist exploring a new city. With just a few taps on your mobile device, you can request a ride and get where you need to go safely and efficiently.</a:t>
            </a:r>
            <a:endParaRPr dirty="0" sz="1786" lang="en-US"/>
          </a:p>
        </p:txBody>
      </p:sp>
      <p:sp>
        <p:nvSpPr>
          <p:cNvPr id="1048580" name="Shape 4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48581" name="Text 5"/>
          <p:cNvSpPr/>
          <p:nvPr/>
        </p:nvSpPr>
        <p:spPr>
          <a:xfrm>
            <a:off x="6354197" y="5934907"/>
            <a:ext cx="3806052" cy="160821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3126"/>
              </a:lnSpc>
              <a:buNone/>
            </a:pP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Krishna 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r>
              <a:rPr b="1" dirty="0" sz="2233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altLang="en-US" lang="zh-CN"/>
          </a:p>
          <a:p>
            <a:pPr algn="l" indent="0" marL="0">
              <a:lnSpc>
                <a:spcPts val="3126"/>
              </a:lnSpc>
              <a:buNone/>
            </a:pP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(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9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8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</a:t>
            </a:r>
            <a:r>
              <a:rPr b="1" dirty="0" sz="2233" kern="0" lang="en-US" spc="-36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</a:t>
            </a:r>
            <a:endParaRPr dirty="0" sz="2233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717" name="Shape 1"/>
          <p:cNvSpPr/>
          <p:nvPr/>
        </p:nvSpPr>
        <p:spPr>
          <a:xfrm>
            <a:off x="-3810" y="0"/>
            <a:ext cx="14630400" cy="8229600"/>
          </a:xfrm>
          <a:prstGeom prst="rect"/>
          <a:solidFill>
            <a:srgbClr val="FFFFFF"/>
          </a:solidFill>
        </p:spPr>
      </p:sp>
      <p:sp>
        <p:nvSpPr>
          <p:cNvPr id="1048718" name="Text 2"/>
          <p:cNvSpPr/>
          <p:nvPr/>
        </p:nvSpPr>
        <p:spPr>
          <a:xfrm>
            <a:off x="793790" y="1901904"/>
            <a:ext cx="13042821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endParaRPr dirty="0" sz="1786" lang="en-US"/>
          </a:p>
        </p:txBody>
      </p:sp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18764" y="1570892"/>
            <a:ext cx="4911175" cy="4251979"/>
          </a:xfrm>
          <a:prstGeom prst="rect"/>
        </p:spPr>
      </p:pic>
      <p:pic>
        <p:nvPicPr>
          <p:cNvPr id="209717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311390" y="1570892"/>
            <a:ext cx="4911175" cy="4251979"/>
          </a:xfrm>
          <a:prstGeom prst="rect"/>
        </p:spPr>
      </p:pic>
      <p:sp>
        <p:nvSpPr>
          <p:cNvPr id="1048719" name="Text 3"/>
          <p:cNvSpPr/>
          <p:nvPr/>
        </p:nvSpPr>
        <p:spPr>
          <a:xfrm>
            <a:off x="793790" y="5822871"/>
            <a:ext cx="5670590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endParaRPr dirty="0" sz="4465" lang="en-US"/>
          </a:p>
        </p:txBody>
      </p:sp>
      <p:sp>
        <p:nvSpPr>
          <p:cNvPr id="1048720" name="TextBox 8"/>
          <p:cNvSpPr txBox="1"/>
          <p:nvPr/>
        </p:nvSpPr>
        <p:spPr>
          <a:xfrm>
            <a:off x="1289538" y="609600"/>
            <a:ext cx="3329354" cy="4343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Out put: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72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91834" y="1559170"/>
            <a:ext cx="4838105" cy="4317195"/>
          </a:xfrm>
          <a:prstGeom prst="rect"/>
        </p:spPr>
      </p:pic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311390" y="1559170"/>
            <a:ext cx="4838105" cy="431719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730" name="Shape 1"/>
          <p:cNvSpPr/>
          <p:nvPr/>
        </p:nvSpPr>
        <p:spPr>
          <a:xfrm>
            <a:off x="0" y="0"/>
            <a:ext cx="14630400" cy="8232219"/>
          </a:xfrm>
          <a:prstGeom prst="rect"/>
          <a:solidFill>
            <a:srgbClr val="FFFFFF"/>
          </a:solidFill>
        </p:spPr>
      </p:sp>
      <p:sp>
        <p:nvSpPr>
          <p:cNvPr id="1048731" name="Text 2"/>
          <p:cNvSpPr/>
          <p:nvPr/>
        </p:nvSpPr>
        <p:spPr>
          <a:xfrm>
            <a:off x="1908334" y="449699"/>
            <a:ext cx="4088249" cy="51101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4024"/>
              </a:lnSpc>
              <a:buNone/>
            </a:pPr>
            <a:r>
              <a:rPr b="1" dirty="0" sz="3219" kern="0" lang="en-US" spc="-97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dirty="0" sz="3219" lang="en-US"/>
          </a:p>
        </p:txBody>
      </p:sp>
      <p:sp>
        <p:nvSpPr>
          <p:cNvPr id="1048732" name="Text 3"/>
          <p:cNvSpPr/>
          <p:nvPr/>
        </p:nvSpPr>
        <p:spPr>
          <a:xfrm>
            <a:off x="1908334" y="1287780"/>
            <a:ext cx="10813613" cy="785098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060"/>
              </a:lnSpc>
              <a:buNone/>
            </a:pPr>
            <a:r>
              <a:rPr dirty="0" sz="1288" kern="0" lang="en-US" spc="-2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cab booking system is a essential tool for modern transportation. With its user-friendly features, secure payments, and reliable service, it provides a seamless and convenient way to get around the city. As the demand for on-demand mobility continues to grow, we are committed to enhancing our platform and delivering an exceptional experience for our users.</a:t>
            </a:r>
            <a:endParaRPr dirty="0" sz="1288" lang="en-US"/>
          </a:p>
        </p:txBody>
      </p:sp>
      <p:pic>
        <p:nvPicPr>
          <p:cNvPr id="209717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08334" y="2256830"/>
            <a:ext cx="7531656" cy="5080040"/>
          </a:xfrm>
          <a:prstGeom prst="rect"/>
        </p:spPr>
      </p:pic>
      <p:sp>
        <p:nvSpPr>
          <p:cNvPr id="1048733" name="Text 4"/>
          <p:cNvSpPr/>
          <p:nvPr/>
        </p:nvSpPr>
        <p:spPr>
          <a:xfrm>
            <a:off x="1908334" y="7520821"/>
            <a:ext cx="10813613" cy="261699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060"/>
              </a:lnSpc>
              <a:buNone/>
            </a:pPr>
            <a:endParaRPr dirty="0" sz="1288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8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sp>
        <p:nvSpPr>
          <p:cNvPr id="1048587" name="Text 2"/>
          <p:cNvSpPr/>
          <p:nvPr/>
        </p:nvSpPr>
        <p:spPr>
          <a:xfrm>
            <a:off x="793790" y="2721412"/>
            <a:ext cx="6293644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Cab Types and Features</a:t>
            </a:r>
            <a:endParaRPr dirty="0" sz="4465" lang="en-US"/>
          </a:p>
        </p:txBody>
      </p:sp>
      <p:sp>
        <p:nvSpPr>
          <p:cNvPr id="1048588" name="Text 3"/>
          <p:cNvSpPr/>
          <p:nvPr/>
        </p:nvSpPr>
        <p:spPr>
          <a:xfrm>
            <a:off x="793790" y="3997166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Sedan</a:t>
            </a:r>
            <a:endParaRPr dirty="0" sz="2233" lang="en-US"/>
          </a:p>
        </p:txBody>
      </p:sp>
      <p:sp>
        <p:nvSpPr>
          <p:cNvPr id="1048589" name="Text 4"/>
          <p:cNvSpPr/>
          <p:nvPr/>
        </p:nvSpPr>
        <p:spPr>
          <a:xfrm>
            <a:off x="793790" y="4578310"/>
            <a:ext cx="3978116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Comfortable, classic cars perfect for solo travelers or small groups.</a:t>
            </a:r>
            <a:endParaRPr dirty="0" sz="1786" lang="en-US"/>
          </a:p>
        </p:txBody>
      </p:sp>
      <p:sp>
        <p:nvSpPr>
          <p:cNvPr id="1048590" name="Text 5"/>
          <p:cNvSpPr/>
          <p:nvPr/>
        </p:nvSpPr>
        <p:spPr>
          <a:xfrm>
            <a:off x="5332928" y="3997166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SUV</a:t>
            </a:r>
            <a:endParaRPr dirty="0" sz="2233" lang="en-US"/>
          </a:p>
        </p:txBody>
      </p:sp>
      <p:sp>
        <p:nvSpPr>
          <p:cNvPr id="1048591" name="Text 6"/>
          <p:cNvSpPr/>
          <p:nvPr/>
        </p:nvSpPr>
        <p:spPr>
          <a:xfrm>
            <a:off x="5332928" y="4578310"/>
            <a:ext cx="3978116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Spacious vehicles ideal for families or groups with lots of luggage.</a:t>
            </a:r>
            <a:endParaRPr dirty="0" sz="1786" lang="en-US"/>
          </a:p>
        </p:txBody>
      </p:sp>
      <p:sp>
        <p:nvSpPr>
          <p:cNvPr id="1048592" name="Text 7"/>
          <p:cNvSpPr/>
          <p:nvPr/>
        </p:nvSpPr>
        <p:spPr>
          <a:xfrm>
            <a:off x="9872067" y="3997166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Luxury</a:t>
            </a:r>
            <a:endParaRPr dirty="0" sz="2233" lang="en-US"/>
          </a:p>
        </p:txBody>
      </p:sp>
      <p:sp>
        <p:nvSpPr>
          <p:cNvPr id="1048593" name="Text 8"/>
          <p:cNvSpPr/>
          <p:nvPr/>
        </p:nvSpPr>
        <p:spPr>
          <a:xfrm>
            <a:off x="9872067" y="4578310"/>
            <a:ext cx="3978116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High-end cars that provide a premium riding experience.</a:t>
            </a:r>
            <a:endParaRPr dirty="0" sz="1786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9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5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27488" y="2270046"/>
            <a:ext cx="4919305" cy="3689509"/>
          </a:xfrm>
          <a:prstGeom prst="rect"/>
        </p:spPr>
      </p:pic>
      <p:sp>
        <p:nvSpPr>
          <p:cNvPr id="1048599" name="Text 2"/>
          <p:cNvSpPr/>
          <p:nvPr/>
        </p:nvSpPr>
        <p:spPr>
          <a:xfrm>
            <a:off x="793790" y="1040130"/>
            <a:ext cx="5670590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Process</a:t>
            </a:r>
            <a:endParaRPr dirty="0" sz="4465" lang="en-US"/>
          </a:p>
        </p:txBody>
      </p:sp>
      <p:sp>
        <p:nvSpPr>
          <p:cNvPr id="1048600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1" name="Text 4"/>
          <p:cNvSpPr/>
          <p:nvPr/>
        </p:nvSpPr>
        <p:spPr>
          <a:xfrm>
            <a:off x="1055727" y="2429232"/>
            <a:ext cx="156329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dirty="0" sz="2679" lang="en-US"/>
          </a:p>
        </p:txBody>
      </p:sp>
      <p:sp>
        <p:nvSpPr>
          <p:cNvPr id="1048602" name="Text 5"/>
          <p:cNvSpPr/>
          <p:nvPr/>
        </p:nvSpPr>
        <p:spPr>
          <a:xfrm>
            <a:off x="2381488" y="2315885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</a:t>
            </a:r>
            <a:endParaRPr dirty="0" sz="2233" lang="en-US"/>
          </a:p>
        </p:txBody>
      </p:sp>
      <p:sp>
        <p:nvSpPr>
          <p:cNvPr id="1048603" name="Text 6"/>
          <p:cNvSpPr/>
          <p:nvPr/>
        </p:nvSpPr>
        <p:spPr>
          <a:xfrm>
            <a:off x="2381488" y="2806303"/>
            <a:ext cx="5968722" cy="36290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the website, enter your destination, and request a cab.</a:t>
            </a:r>
            <a:endParaRPr dirty="0" sz="1786" lang="en-US"/>
          </a:p>
        </p:txBody>
      </p:sp>
      <p:sp>
        <p:nvSpPr>
          <p:cNvPr id="1048604" name="Shape 7"/>
          <p:cNvSpPr/>
          <p:nvPr/>
        </p:nvSpPr>
        <p:spPr>
          <a:xfrm>
            <a:off x="8788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5" name="Text 8"/>
          <p:cNvSpPr/>
          <p:nvPr/>
        </p:nvSpPr>
        <p:spPr>
          <a:xfrm>
            <a:off x="1031796" y="3962995"/>
            <a:ext cx="204192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dirty="0" sz="2679" lang="en-US"/>
          </a:p>
        </p:txBody>
      </p:sp>
      <p:sp>
        <p:nvSpPr>
          <p:cNvPr id="1048606" name="Text 9"/>
          <p:cNvSpPr/>
          <p:nvPr/>
        </p:nvSpPr>
        <p:spPr>
          <a:xfrm>
            <a:off x="2381488" y="3849648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</a:t>
            </a:r>
            <a:endParaRPr dirty="0" sz="2233" lang="en-US"/>
          </a:p>
        </p:txBody>
      </p:sp>
      <p:sp>
        <p:nvSpPr>
          <p:cNvPr id="1048607" name="Text 10"/>
          <p:cNvSpPr/>
          <p:nvPr/>
        </p:nvSpPr>
        <p:spPr>
          <a:xfrm>
            <a:off x="2381488" y="4340066"/>
            <a:ext cx="5968722" cy="72580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will match you with an available driver in your area.</a:t>
            </a:r>
            <a:endParaRPr dirty="0" sz="1786" lang="en-US"/>
          </a:p>
        </p:txBody>
      </p:sp>
      <p:sp>
        <p:nvSpPr>
          <p:cNvPr id="1048608" name="Shape 11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9" name="Text 12"/>
          <p:cNvSpPr/>
          <p:nvPr/>
        </p:nvSpPr>
        <p:spPr>
          <a:xfrm>
            <a:off x="1026795" y="5859661"/>
            <a:ext cx="214193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dirty="0" sz="2679" lang="en-US"/>
          </a:p>
        </p:txBody>
      </p:sp>
      <p:sp>
        <p:nvSpPr>
          <p:cNvPr id="1048610" name="Text 13"/>
          <p:cNvSpPr/>
          <p:nvPr/>
        </p:nvSpPr>
        <p:spPr>
          <a:xfrm>
            <a:off x="2381488" y="5746313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</a:t>
            </a:r>
            <a:endParaRPr dirty="0" sz="2233" lang="en-US"/>
          </a:p>
        </p:txBody>
      </p:sp>
      <p:sp>
        <p:nvSpPr>
          <p:cNvPr id="1048611" name="Text 14"/>
          <p:cNvSpPr/>
          <p:nvPr/>
        </p:nvSpPr>
        <p:spPr>
          <a:xfrm>
            <a:off x="2381488" y="6236732"/>
            <a:ext cx="5968722" cy="72580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driver will arrive quickly to take you to your destination.</a:t>
            </a:r>
            <a:endParaRPr dirty="0" sz="1786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1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27488" y="1659850"/>
            <a:ext cx="4919305" cy="4909780"/>
          </a:xfrm>
          <a:prstGeom prst="rect"/>
        </p:spPr>
      </p:pic>
      <p:sp>
        <p:nvSpPr>
          <p:cNvPr id="1048617" name="Text 2"/>
          <p:cNvSpPr/>
          <p:nvPr/>
        </p:nvSpPr>
        <p:spPr>
          <a:xfrm>
            <a:off x="793790" y="1610320"/>
            <a:ext cx="5670590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Options</a:t>
            </a:r>
            <a:endParaRPr dirty="0" sz="4465" lang="en-US"/>
          </a:p>
        </p:txBody>
      </p:sp>
      <p:sp>
        <p:nvSpPr>
          <p:cNvPr id="1048618" name="Shape 3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19" name="Text 4"/>
          <p:cNvSpPr/>
          <p:nvPr/>
        </p:nvSpPr>
        <p:spPr>
          <a:xfrm>
            <a:off x="1028224" y="2893695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Credit/Debit Card</a:t>
            </a:r>
            <a:endParaRPr dirty="0" sz="2233" lang="en-US"/>
          </a:p>
        </p:txBody>
      </p:sp>
      <p:sp>
        <p:nvSpPr>
          <p:cNvPr id="1048620" name="Text 5"/>
          <p:cNvSpPr/>
          <p:nvPr/>
        </p:nvSpPr>
        <p:spPr>
          <a:xfrm>
            <a:off x="1028224" y="3384113"/>
            <a:ext cx="3195995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Convenient and secure way to pay for your ride.</a:t>
            </a:r>
            <a:endParaRPr dirty="0" sz="1786" lang="en-US"/>
          </a:p>
        </p:txBody>
      </p:sp>
      <p:sp>
        <p:nvSpPr>
          <p:cNvPr id="1048621" name="Shape 6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22" name="Text 7"/>
          <p:cNvSpPr/>
          <p:nvPr/>
        </p:nvSpPr>
        <p:spPr>
          <a:xfrm>
            <a:off x="4919901" y="2893695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Wallet</a:t>
            </a:r>
            <a:endParaRPr dirty="0" sz="2233" lang="en-US"/>
          </a:p>
        </p:txBody>
      </p:sp>
      <p:sp>
        <p:nvSpPr>
          <p:cNvPr id="1048623" name="Text 8"/>
          <p:cNvSpPr/>
          <p:nvPr/>
        </p:nvSpPr>
        <p:spPr>
          <a:xfrm>
            <a:off x="4919901" y="3384113"/>
            <a:ext cx="3195995" cy="108870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and contactless payment using your smartphone.</a:t>
            </a:r>
            <a:endParaRPr dirty="0" sz="1786" lang="en-US"/>
          </a:p>
        </p:txBody>
      </p:sp>
      <p:sp>
        <p:nvSpPr>
          <p:cNvPr id="1048624" name="Shape 9"/>
          <p:cNvSpPr/>
          <p:nvPr/>
        </p:nvSpPr>
        <p:spPr>
          <a:xfrm>
            <a:off x="793790" y="4934069"/>
            <a:ext cx="3664863" cy="2047994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25" name="Text 10"/>
          <p:cNvSpPr/>
          <p:nvPr/>
        </p:nvSpPr>
        <p:spPr>
          <a:xfrm>
            <a:off x="1028224" y="5168503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Cash</a:t>
            </a:r>
            <a:endParaRPr dirty="0" sz="2233" lang="en-US"/>
          </a:p>
        </p:txBody>
      </p:sp>
      <p:sp>
        <p:nvSpPr>
          <p:cNvPr id="1048626" name="Text 11"/>
          <p:cNvSpPr/>
          <p:nvPr/>
        </p:nvSpPr>
        <p:spPr>
          <a:xfrm>
            <a:off x="1028224" y="5658922"/>
            <a:ext cx="3195995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those who prefer traditional payment methods.</a:t>
            </a:r>
            <a:endParaRPr dirty="0" sz="1786" lang="en-US"/>
          </a:p>
        </p:txBody>
      </p:sp>
      <p:sp>
        <p:nvSpPr>
          <p:cNvPr id="1048627" name="Shape 12"/>
          <p:cNvSpPr/>
          <p:nvPr/>
        </p:nvSpPr>
        <p:spPr>
          <a:xfrm>
            <a:off x="4685467" y="4934069"/>
            <a:ext cx="3664863" cy="2047994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28" name="Text 13"/>
          <p:cNvSpPr/>
          <p:nvPr/>
        </p:nvSpPr>
        <p:spPr>
          <a:xfrm>
            <a:off x="4919901" y="5168503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Prepaid Vouchers</a:t>
            </a:r>
            <a:endParaRPr dirty="0" sz="2233" lang="en-US"/>
          </a:p>
        </p:txBody>
      </p:sp>
      <p:sp>
        <p:nvSpPr>
          <p:cNvPr id="1048629" name="Text 14"/>
          <p:cNvSpPr/>
          <p:nvPr/>
        </p:nvSpPr>
        <p:spPr>
          <a:xfrm>
            <a:off x="4919901" y="5658922"/>
            <a:ext cx="3195995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corporate accounts or frequent travelers.</a:t>
            </a:r>
            <a:endParaRPr dirty="0" sz="1786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34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394746" y="2245400"/>
            <a:ext cx="4984909" cy="3738682"/>
          </a:xfrm>
          <a:prstGeom prst="rect"/>
        </p:spPr>
      </p:pic>
      <p:sp>
        <p:nvSpPr>
          <p:cNvPr id="1048635" name="Text 2"/>
          <p:cNvSpPr/>
          <p:nvPr/>
        </p:nvSpPr>
        <p:spPr>
          <a:xfrm>
            <a:off x="702112" y="863679"/>
            <a:ext cx="6765012" cy="62698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4937"/>
              </a:lnSpc>
              <a:buNone/>
            </a:pPr>
            <a:r>
              <a:rPr b="1" dirty="0" sz="3949" kern="0" lang="en-US" spc="-118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 Tracking and Monitoring</a:t>
            </a:r>
            <a:endParaRPr dirty="0" sz="3949" lang="en-US"/>
          </a:p>
        </p:txBody>
      </p:sp>
      <p:pic>
        <p:nvPicPr>
          <p:cNvPr id="2097160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02112" y="1791533"/>
            <a:ext cx="501491" cy="501491"/>
          </a:xfrm>
          <a:prstGeom prst="rect"/>
        </p:spPr>
      </p:pic>
      <p:sp>
        <p:nvSpPr>
          <p:cNvPr id="1048636" name="Text 3"/>
          <p:cNvSpPr/>
          <p:nvPr/>
        </p:nvSpPr>
        <p:spPr>
          <a:xfrm>
            <a:off x="702112" y="2493645"/>
            <a:ext cx="2507813" cy="31337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8"/>
              </a:lnSpc>
              <a:buNone/>
            </a:pPr>
            <a:r>
              <a:rPr b="1" dirty="0" sz="1975" kern="0" lang="en-US" spc="-59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</a:t>
            </a:r>
            <a:endParaRPr dirty="0" sz="1975" lang="en-US"/>
          </a:p>
        </p:txBody>
      </p:sp>
      <p:sp>
        <p:nvSpPr>
          <p:cNvPr id="1048637" name="Text 4"/>
          <p:cNvSpPr/>
          <p:nvPr/>
        </p:nvSpPr>
        <p:spPr>
          <a:xfrm>
            <a:off x="702112" y="2927390"/>
            <a:ext cx="7739777" cy="32099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528"/>
              </a:lnSpc>
              <a:buNone/>
            </a:pPr>
            <a:r>
              <a:rPr dirty="0" sz="158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cab's location and estimated time of arrival.</a:t>
            </a:r>
            <a:endParaRPr dirty="0" sz="1580" lang="en-US"/>
          </a:p>
        </p:txBody>
      </p:sp>
      <p:pic>
        <p:nvPicPr>
          <p:cNvPr id="2097161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02112" y="3850243"/>
            <a:ext cx="501491" cy="501491"/>
          </a:xfrm>
          <a:prstGeom prst="rect"/>
        </p:spPr>
      </p:pic>
      <p:sp>
        <p:nvSpPr>
          <p:cNvPr id="1048638" name="Text 5"/>
          <p:cNvSpPr/>
          <p:nvPr/>
        </p:nvSpPr>
        <p:spPr>
          <a:xfrm>
            <a:off x="702112" y="4552355"/>
            <a:ext cx="2507813" cy="31337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8"/>
              </a:lnSpc>
              <a:buNone/>
            </a:pPr>
            <a:r>
              <a:rPr b="1" dirty="0" sz="1975" kern="0" lang="en-US" spc="-59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Information</a:t>
            </a:r>
            <a:endParaRPr dirty="0" sz="1975" lang="en-US"/>
          </a:p>
        </p:txBody>
      </p:sp>
      <p:sp>
        <p:nvSpPr>
          <p:cNvPr id="1048639" name="Text 6"/>
          <p:cNvSpPr/>
          <p:nvPr/>
        </p:nvSpPr>
        <p:spPr>
          <a:xfrm>
            <a:off x="702112" y="4986099"/>
            <a:ext cx="7739777" cy="32099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528"/>
              </a:lnSpc>
              <a:buNone/>
            </a:pPr>
            <a:r>
              <a:rPr dirty="0" sz="158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your driver's details, rating, and vehicle information.</a:t>
            </a:r>
            <a:endParaRPr dirty="0" sz="1580" lang="en-US"/>
          </a:p>
        </p:txBody>
      </p:sp>
      <p:pic>
        <p:nvPicPr>
          <p:cNvPr id="2097162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02112" y="5908953"/>
            <a:ext cx="501491" cy="501491"/>
          </a:xfrm>
          <a:prstGeom prst="rect"/>
        </p:spPr>
      </p:pic>
      <p:sp>
        <p:nvSpPr>
          <p:cNvPr id="1048640" name="Text 7"/>
          <p:cNvSpPr/>
          <p:nvPr/>
        </p:nvSpPr>
        <p:spPr>
          <a:xfrm>
            <a:off x="702112" y="6611064"/>
            <a:ext cx="2725579" cy="31337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468"/>
              </a:lnSpc>
              <a:buNone/>
            </a:pPr>
            <a:r>
              <a:rPr b="1" dirty="0" sz="1975" kern="0" lang="en-US" spc="-59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and Notifications</a:t>
            </a:r>
            <a:endParaRPr dirty="0" sz="1975" lang="en-US"/>
          </a:p>
        </p:txBody>
      </p:sp>
      <p:sp>
        <p:nvSpPr>
          <p:cNvPr id="1048641" name="Text 8"/>
          <p:cNvSpPr/>
          <p:nvPr/>
        </p:nvSpPr>
        <p:spPr>
          <a:xfrm>
            <a:off x="702112" y="7044809"/>
            <a:ext cx="7739777" cy="320992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528"/>
              </a:lnSpc>
              <a:buNone/>
            </a:pPr>
            <a:r>
              <a:rPr dirty="0" sz="158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updates on your ride status and any delays or changes.</a:t>
            </a:r>
            <a:endParaRPr dirty="0" sz="158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4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27488" y="1681758"/>
            <a:ext cx="4919305" cy="4866084"/>
          </a:xfrm>
          <a:prstGeom prst="rect"/>
        </p:spPr>
      </p:pic>
      <p:sp>
        <p:nvSpPr>
          <p:cNvPr id="1048647" name="Text 2"/>
          <p:cNvSpPr/>
          <p:nvPr/>
        </p:nvSpPr>
        <p:spPr>
          <a:xfrm>
            <a:off x="793790" y="868561"/>
            <a:ext cx="5670590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Support</a:t>
            </a:r>
            <a:endParaRPr dirty="0" sz="4465" lang="en-US"/>
          </a:p>
        </p:txBody>
      </p:sp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/>
        </p:spPr>
      </p:pic>
      <p:sp>
        <p:nvSpPr>
          <p:cNvPr id="1048648" name="Text 3"/>
          <p:cNvSpPr/>
          <p:nvPr/>
        </p:nvSpPr>
        <p:spPr>
          <a:xfrm>
            <a:off x="2268022" y="2144316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In-App Support</a:t>
            </a:r>
            <a:endParaRPr dirty="0" sz="2233" lang="en-US"/>
          </a:p>
        </p:txBody>
      </p:sp>
      <p:sp>
        <p:nvSpPr>
          <p:cNvPr id="1048649" name="Text 4"/>
          <p:cNvSpPr/>
          <p:nvPr/>
        </p:nvSpPr>
        <p:spPr>
          <a:xfrm>
            <a:off x="2268022" y="2634734"/>
            <a:ext cx="6082189" cy="72580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assistance with your booking or any issues through the website.</a:t>
            </a:r>
            <a:endParaRPr dirty="0" sz="1786" lang="en-US"/>
          </a:p>
        </p:txBody>
      </p:sp>
      <p:pic>
        <p:nvPicPr>
          <p:cNvPr id="2097166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/>
        </p:spPr>
      </p:pic>
      <p:sp>
        <p:nvSpPr>
          <p:cNvPr id="1048650" name="Text 5"/>
          <p:cNvSpPr/>
          <p:nvPr/>
        </p:nvSpPr>
        <p:spPr>
          <a:xfrm>
            <a:off x="2268022" y="3958828"/>
            <a:ext cx="2835235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 Helpline</a:t>
            </a:r>
            <a:endParaRPr dirty="0" sz="2233" lang="en-US"/>
          </a:p>
        </p:txBody>
      </p:sp>
      <p:sp>
        <p:nvSpPr>
          <p:cNvPr id="1048651" name="Text 6"/>
          <p:cNvSpPr/>
          <p:nvPr/>
        </p:nvSpPr>
        <p:spPr>
          <a:xfrm>
            <a:off x="2268022" y="4449247"/>
            <a:ext cx="6082189" cy="362903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Speak with a live agent for immediate help, day or night.</a:t>
            </a:r>
            <a:endParaRPr dirty="0" sz="1786" lang="en-US"/>
          </a:p>
        </p:txBody>
      </p:sp>
      <p:pic>
        <p:nvPicPr>
          <p:cNvPr id="2097167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/>
        </p:spPr>
      </p:pic>
      <p:sp>
        <p:nvSpPr>
          <p:cNvPr id="1048652" name="Text 7"/>
          <p:cNvSpPr/>
          <p:nvPr/>
        </p:nvSpPr>
        <p:spPr>
          <a:xfrm>
            <a:off x="2268022" y="5773341"/>
            <a:ext cx="3391972" cy="354330"/>
          </a:xfrm>
          <a:prstGeom prst="rect"/>
          <a:noFill/>
        </p:spPr>
        <p:txBody>
          <a:bodyPr anchor="t" rtlCol="0" wrap="none"/>
          <a:p>
            <a:pPr algn="l"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and Complaints</a:t>
            </a:r>
            <a:endParaRPr dirty="0" sz="2233" lang="en-US"/>
          </a:p>
        </p:txBody>
      </p:sp>
      <p:sp>
        <p:nvSpPr>
          <p:cNvPr id="1048653" name="Text 8"/>
          <p:cNvSpPr/>
          <p:nvPr/>
        </p:nvSpPr>
        <p:spPr>
          <a:xfrm>
            <a:off x="2268022" y="6263759"/>
            <a:ext cx="6082189" cy="725805"/>
          </a:xfrm>
          <a:prstGeom prst="rect"/>
          <a:noFill/>
        </p:spPr>
        <p:txBody>
          <a:bodyPr anchor="t" rtlCol="0" wrap="square"/>
          <a:p>
            <a:pPr algn="l"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your experience and address any concerns or problems.</a:t>
            </a:r>
            <a:endParaRPr dirty="0" sz="1786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5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6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3488" y="2335649"/>
            <a:ext cx="4919305" cy="3558302"/>
          </a:xfrm>
          <a:prstGeom prst="rect"/>
        </p:spPr>
      </p:pic>
      <p:sp>
        <p:nvSpPr>
          <p:cNvPr id="1048659" name="Text 2"/>
          <p:cNvSpPr/>
          <p:nvPr/>
        </p:nvSpPr>
        <p:spPr>
          <a:xfrm>
            <a:off x="6280190" y="1828324"/>
            <a:ext cx="5983962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and Reviews</a:t>
            </a:r>
            <a:endParaRPr dirty="0" sz="4465" lang="en-US"/>
          </a:p>
        </p:txBody>
      </p:sp>
      <p:sp>
        <p:nvSpPr>
          <p:cNvPr id="1048660" name="Shape 3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61" name="Text 4"/>
          <p:cNvSpPr/>
          <p:nvPr/>
        </p:nvSpPr>
        <p:spPr>
          <a:xfrm>
            <a:off x="6457117" y="3217426"/>
            <a:ext cx="156329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dirty="0" sz="2679" lang="en-US"/>
          </a:p>
        </p:txBody>
      </p:sp>
      <p:sp>
        <p:nvSpPr>
          <p:cNvPr id="1048662" name="Text 5"/>
          <p:cNvSpPr/>
          <p:nvPr/>
        </p:nvSpPr>
        <p:spPr>
          <a:xfrm>
            <a:off x="7017306" y="3132415"/>
            <a:ext cx="2835235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Your Ride</a:t>
            </a:r>
            <a:endParaRPr dirty="0" sz="2233" lang="en-US"/>
          </a:p>
        </p:txBody>
      </p:sp>
      <p:sp>
        <p:nvSpPr>
          <p:cNvPr id="1048663" name="Text 6"/>
          <p:cNvSpPr/>
          <p:nvPr/>
        </p:nvSpPr>
        <p:spPr>
          <a:xfrm>
            <a:off x="7017306" y="3622834"/>
            <a:ext cx="2927747" cy="108870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star rating and a brief review of your experience.</a:t>
            </a:r>
            <a:endParaRPr dirty="0" sz="1786" lang="en-US"/>
          </a:p>
        </p:txBody>
      </p:sp>
      <p:sp>
        <p:nvSpPr>
          <p:cNvPr id="1048664" name="Shape 7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65" name="Text 8"/>
          <p:cNvSpPr/>
          <p:nvPr/>
        </p:nvSpPr>
        <p:spPr>
          <a:xfrm>
            <a:off x="10324862" y="3217426"/>
            <a:ext cx="204192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dirty="0" sz="2679" lang="en-US"/>
          </a:p>
        </p:txBody>
      </p:sp>
      <p:sp>
        <p:nvSpPr>
          <p:cNvPr id="1048666" name="Text 9"/>
          <p:cNvSpPr/>
          <p:nvPr/>
        </p:nvSpPr>
        <p:spPr>
          <a:xfrm>
            <a:off x="10908983" y="3132415"/>
            <a:ext cx="2927747" cy="708660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Helpful Driver Feedback</a:t>
            </a:r>
            <a:endParaRPr dirty="0" sz="2233" lang="en-US"/>
          </a:p>
        </p:txBody>
      </p:sp>
      <p:sp>
        <p:nvSpPr>
          <p:cNvPr id="1048667" name="Text 10"/>
          <p:cNvSpPr/>
          <p:nvPr/>
        </p:nvSpPr>
        <p:spPr>
          <a:xfrm>
            <a:off x="10908983" y="3977164"/>
            <a:ext cx="2927747" cy="108870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excellent service or suggest areas for improvement.</a:t>
            </a:r>
            <a:endParaRPr dirty="0" sz="1786" lang="en-US"/>
          </a:p>
        </p:txBody>
      </p:sp>
      <p:sp>
        <p:nvSpPr>
          <p:cNvPr id="1048668" name="Shape 11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69" name="Text 12"/>
          <p:cNvSpPr/>
          <p:nvPr/>
        </p:nvSpPr>
        <p:spPr>
          <a:xfrm>
            <a:off x="6428184" y="5632847"/>
            <a:ext cx="214193" cy="340281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79"/>
              </a:lnSpc>
              <a:buNone/>
            </a:pPr>
            <a:r>
              <a:rPr b="1" dirty="0" sz="2679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dirty="0" sz="2679" lang="en-US"/>
          </a:p>
        </p:txBody>
      </p:sp>
      <p:sp>
        <p:nvSpPr>
          <p:cNvPr id="1048670" name="Text 13"/>
          <p:cNvSpPr/>
          <p:nvPr/>
        </p:nvSpPr>
        <p:spPr>
          <a:xfrm>
            <a:off x="7017306" y="5547836"/>
            <a:ext cx="3807619" cy="354330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91"/>
              </a:lnSpc>
              <a:buNone/>
            </a:pPr>
            <a:r>
              <a:rPr b="1" dirty="0" sz="2233" kern="0" lang="en-US" spc="-6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 Future Experiences</a:t>
            </a:r>
            <a:endParaRPr dirty="0" sz="2233" lang="en-US"/>
          </a:p>
        </p:txBody>
      </p:sp>
      <p:sp>
        <p:nvSpPr>
          <p:cNvPr id="1048671" name="Text 14"/>
          <p:cNvSpPr/>
          <p:nvPr/>
        </p:nvSpPr>
        <p:spPr>
          <a:xfrm>
            <a:off x="7017306" y="6038255"/>
            <a:ext cx="6819305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feedback helps us enhance the cab booking experience.</a:t>
            </a:r>
            <a:endParaRPr dirty="0" sz="1786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7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pic>
        <p:nvPicPr>
          <p:cNvPr id="209717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12909" y="283488"/>
            <a:ext cx="4660463" cy="7662624"/>
          </a:xfrm>
          <a:prstGeom prst="rect"/>
        </p:spPr>
      </p:pic>
      <p:sp>
        <p:nvSpPr>
          <p:cNvPr id="1048677" name="Text 2"/>
          <p:cNvSpPr/>
          <p:nvPr/>
        </p:nvSpPr>
        <p:spPr>
          <a:xfrm>
            <a:off x="6280190" y="1881426"/>
            <a:ext cx="5670590" cy="708779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81"/>
              </a:lnSpc>
              <a:buNone/>
            </a:pPr>
            <a:r>
              <a:rPr b="1" dirty="0" sz="4465" kern="0" lang="en-US" spc="-134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endParaRPr dirty="0" sz="4465" lang="en-US"/>
          </a:p>
        </p:txBody>
      </p:sp>
      <p:sp>
        <p:nvSpPr>
          <p:cNvPr id="1048678" name="Shape 3"/>
          <p:cNvSpPr/>
          <p:nvPr/>
        </p:nvSpPr>
        <p:spPr>
          <a:xfrm>
            <a:off x="6280190" y="2930366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679" name="Shape 4"/>
          <p:cNvSpPr/>
          <p:nvPr/>
        </p:nvSpPr>
        <p:spPr>
          <a:xfrm>
            <a:off x="6287810" y="2937986"/>
            <a:ext cx="7540347" cy="1013222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80" name="Text 5"/>
          <p:cNvSpPr/>
          <p:nvPr/>
        </p:nvSpPr>
        <p:spPr>
          <a:xfrm>
            <a:off x="6515457" y="3081695"/>
            <a:ext cx="205573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 Code</a:t>
            </a:r>
            <a:endParaRPr dirty="0" sz="1786" lang="en-US"/>
          </a:p>
        </p:txBody>
      </p:sp>
      <p:sp>
        <p:nvSpPr>
          <p:cNvPr id="1048681" name="Text 6"/>
          <p:cNvSpPr/>
          <p:nvPr/>
        </p:nvSpPr>
        <p:spPr>
          <a:xfrm>
            <a:off x="9032438" y="3081695"/>
            <a:ext cx="205192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FIRSTRIDE10</a:t>
            </a:r>
            <a:endParaRPr dirty="0" sz="1786" lang="en-US"/>
          </a:p>
        </p:txBody>
      </p:sp>
      <p:sp>
        <p:nvSpPr>
          <p:cNvPr id="1048682" name="Text 7"/>
          <p:cNvSpPr/>
          <p:nvPr/>
        </p:nvSpPr>
        <p:spPr>
          <a:xfrm>
            <a:off x="11545610" y="3081695"/>
            <a:ext cx="2055733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10% off your first cab ride</a:t>
            </a:r>
            <a:endParaRPr dirty="0" sz="1786" lang="en-US"/>
          </a:p>
        </p:txBody>
      </p:sp>
      <p:sp>
        <p:nvSpPr>
          <p:cNvPr id="1048683" name="Shape 8"/>
          <p:cNvSpPr/>
          <p:nvPr/>
        </p:nvSpPr>
        <p:spPr>
          <a:xfrm>
            <a:off x="6287810" y="3951208"/>
            <a:ext cx="7540347" cy="1013222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684" name="Text 9"/>
          <p:cNvSpPr/>
          <p:nvPr/>
        </p:nvSpPr>
        <p:spPr>
          <a:xfrm>
            <a:off x="6515457" y="4094917"/>
            <a:ext cx="205573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Referral Code</a:t>
            </a:r>
            <a:endParaRPr dirty="0" sz="1786" lang="en-US"/>
          </a:p>
        </p:txBody>
      </p:sp>
      <p:sp>
        <p:nvSpPr>
          <p:cNvPr id="1048685" name="Text 10"/>
          <p:cNvSpPr/>
          <p:nvPr/>
        </p:nvSpPr>
        <p:spPr>
          <a:xfrm>
            <a:off x="9032438" y="4094917"/>
            <a:ext cx="205192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FRIEND20</a:t>
            </a:r>
            <a:endParaRPr dirty="0" sz="1786" lang="en-US"/>
          </a:p>
        </p:txBody>
      </p:sp>
      <p:sp>
        <p:nvSpPr>
          <p:cNvPr id="1048686" name="Text 11"/>
          <p:cNvSpPr/>
          <p:nvPr/>
        </p:nvSpPr>
        <p:spPr>
          <a:xfrm>
            <a:off x="11545610" y="4094917"/>
            <a:ext cx="2055733" cy="725805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 200 for each friend you refer</a:t>
            </a:r>
            <a:endParaRPr dirty="0" sz="1786" lang="en-US"/>
          </a:p>
        </p:txBody>
      </p:sp>
      <p:sp>
        <p:nvSpPr>
          <p:cNvPr id="1048687" name="Shape 12"/>
          <p:cNvSpPr/>
          <p:nvPr/>
        </p:nvSpPr>
        <p:spPr>
          <a:xfrm>
            <a:off x="6287810" y="4964430"/>
            <a:ext cx="7540347" cy="1376124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88" name="Text 13"/>
          <p:cNvSpPr/>
          <p:nvPr/>
        </p:nvSpPr>
        <p:spPr>
          <a:xfrm>
            <a:off x="6515457" y="5108138"/>
            <a:ext cx="205573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</a:t>
            </a:r>
            <a:endParaRPr dirty="0" sz="1786" lang="en-US"/>
          </a:p>
        </p:txBody>
      </p:sp>
      <p:sp>
        <p:nvSpPr>
          <p:cNvPr id="1048689" name="Text 14"/>
          <p:cNvSpPr/>
          <p:nvPr/>
        </p:nvSpPr>
        <p:spPr>
          <a:xfrm>
            <a:off x="9032438" y="5108138"/>
            <a:ext cx="2051923" cy="362903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REWARDS</a:t>
            </a:r>
            <a:endParaRPr dirty="0" sz="1786" lang="en-US"/>
          </a:p>
        </p:txBody>
      </p:sp>
      <p:sp>
        <p:nvSpPr>
          <p:cNvPr id="1048690" name="Text 15"/>
          <p:cNvSpPr/>
          <p:nvPr/>
        </p:nvSpPr>
        <p:spPr>
          <a:xfrm>
            <a:off x="11545610" y="5108138"/>
            <a:ext cx="2055733" cy="1088708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58"/>
              </a:lnSpc>
              <a:buNone/>
            </a:pPr>
            <a:r>
              <a:rPr dirty="0" sz="1786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 points for every ride to redeem rewards</a:t>
            </a:r>
            <a:endParaRPr dirty="0" sz="1786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95" name="Shape 1"/>
          <p:cNvSpPr/>
          <p:nvPr/>
        </p:nvSpPr>
        <p:spPr>
          <a:xfrm>
            <a:off x="0" y="0"/>
            <a:ext cx="14630400" cy="8232100"/>
          </a:xfrm>
          <a:prstGeom prst="rect"/>
          <a:solidFill>
            <a:srgbClr val="FFFFFF"/>
          </a:solidFill>
        </p:spPr>
      </p:sp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/>
        </p:spPr>
      </p:pic>
      <p:sp>
        <p:nvSpPr>
          <p:cNvPr id="1048696" name="Text 2"/>
          <p:cNvSpPr/>
          <p:nvPr/>
        </p:nvSpPr>
        <p:spPr>
          <a:xfrm>
            <a:off x="787241" y="3430429"/>
            <a:ext cx="7356634" cy="702826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5535"/>
              </a:lnSpc>
              <a:buNone/>
            </a:pPr>
            <a:r>
              <a:rPr b="1" dirty="0" sz="4428" kern="0" lang="en-US" spc="-13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Frequently Asked Questions</a:t>
            </a:r>
            <a:endParaRPr dirty="0" sz="4428" lang="en-US"/>
          </a:p>
        </p:txBody>
      </p:sp>
      <p:sp>
        <p:nvSpPr>
          <p:cNvPr id="1048697" name="Shape 3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98" name="Text 4"/>
          <p:cNvSpPr/>
          <p:nvPr/>
        </p:nvSpPr>
        <p:spPr>
          <a:xfrm>
            <a:off x="962739" y="4807982"/>
            <a:ext cx="155019" cy="33742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57"/>
              </a:lnSpc>
              <a:buNone/>
            </a:pPr>
            <a:r>
              <a:rPr b="1" dirty="0" sz="2657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dirty="0" sz="2657" lang="en-US"/>
          </a:p>
        </p:txBody>
      </p:sp>
      <p:sp>
        <p:nvSpPr>
          <p:cNvPr id="1048699" name="Text 5"/>
          <p:cNvSpPr/>
          <p:nvPr/>
        </p:nvSpPr>
        <p:spPr>
          <a:xfrm>
            <a:off x="1518285" y="4723686"/>
            <a:ext cx="3070860" cy="35147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68"/>
              </a:lnSpc>
              <a:buNone/>
            </a:pPr>
            <a:r>
              <a:rPr b="1" dirty="0" sz="2214" kern="0" lang="en-US" spc="-6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I request a cab?</a:t>
            </a:r>
            <a:endParaRPr dirty="0" sz="2214" lang="en-US"/>
          </a:p>
        </p:txBody>
      </p:sp>
      <p:sp>
        <p:nvSpPr>
          <p:cNvPr id="1048700" name="Text 6"/>
          <p:cNvSpPr/>
          <p:nvPr/>
        </p:nvSpPr>
        <p:spPr>
          <a:xfrm>
            <a:off x="1518285" y="5210056"/>
            <a:ext cx="5684520" cy="71961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34"/>
              </a:lnSpc>
              <a:buNone/>
            </a:pPr>
            <a:r>
              <a:rPr dirty="0" sz="1771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the app, enter your destination, and tap "Request Ride".</a:t>
            </a:r>
            <a:endParaRPr dirty="0" sz="1771" lang="en-US"/>
          </a:p>
        </p:txBody>
      </p:sp>
      <p:sp>
        <p:nvSpPr>
          <p:cNvPr id="1048701" name="Shape 7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702" name="Text 8"/>
          <p:cNvSpPr/>
          <p:nvPr/>
        </p:nvSpPr>
        <p:spPr>
          <a:xfrm>
            <a:off x="7579519" y="4807982"/>
            <a:ext cx="202406" cy="33742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57"/>
              </a:lnSpc>
              <a:buNone/>
            </a:pPr>
            <a:r>
              <a:rPr b="1" dirty="0" sz="2657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dirty="0" sz="2657" lang="en-US"/>
          </a:p>
        </p:txBody>
      </p:sp>
      <p:sp>
        <p:nvSpPr>
          <p:cNvPr id="1048703" name="Text 9"/>
          <p:cNvSpPr/>
          <p:nvPr/>
        </p:nvSpPr>
        <p:spPr>
          <a:xfrm>
            <a:off x="8158758" y="4723686"/>
            <a:ext cx="4951333" cy="35147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68"/>
              </a:lnSpc>
              <a:buNone/>
            </a:pPr>
            <a:r>
              <a:rPr b="1" dirty="0" sz="2214" kern="0" lang="en-US" spc="-6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payment methods are available?</a:t>
            </a:r>
            <a:endParaRPr dirty="0" sz="2214" lang="en-US"/>
          </a:p>
        </p:txBody>
      </p:sp>
      <p:sp>
        <p:nvSpPr>
          <p:cNvPr id="1048704" name="Text 10"/>
          <p:cNvSpPr/>
          <p:nvPr/>
        </p:nvSpPr>
        <p:spPr>
          <a:xfrm>
            <a:off x="8158758" y="5210056"/>
            <a:ext cx="5684520" cy="71961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34"/>
              </a:lnSpc>
              <a:buNone/>
            </a:pPr>
            <a:r>
              <a:rPr dirty="0" sz="1771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pay with credit/debit card, mobile wallet, cash, or prepaid vouchers.</a:t>
            </a:r>
            <a:endParaRPr dirty="0" sz="1771" lang="en-US"/>
          </a:p>
        </p:txBody>
      </p:sp>
      <p:sp>
        <p:nvSpPr>
          <p:cNvPr id="1048705" name="Shape 11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706" name="Text 12"/>
          <p:cNvSpPr/>
          <p:nvPr/>
        </p:nvSpPr>
        <p:spPr>
          <a:xfrm>
            <a:off x="934045" y="6491883"/>
            <a:ext cx="212408" cy="33742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57"/>
              </a:lnSpc>
              <a:buNone/>
            </a:pPr>
            <a:r>
              <a:rPr b="1" dirty="0" sz="2657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dirty="0" sz="2657" lang="en-US"/>
          </a:p>
        </p:txBody>
      </p:sp>
      <p:sp>
        <p:nvSpPr>
          <p:cNvPr id="1048707" name="Text 13"/>
          <p:cNvSpPr/>
          <p:nvPr/>
        </p:nvSpPr>
        <p:spPr>
          <a:xfrm>
            <a:off x="1518285" y="6407587"/>
            <a:ext cx="4072414" cy="35147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68"/>
              </a:lnSpc>
              <a:buNone/>
            </a:pPr>
            <a:r>
              <a:rPr b="1" dirty="0" sz="2214" kern="0" lang="en-US" spc="-6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I track my ride in real-time?</a:t>
            </a:r>
            <a:endParaRPr dirty="0" sz="2214" lang="en-US"/>
          </a:p>
        </p:txBody>
      </p:sp>
      <p:sp>
        <p:nvSpPr>
          <p:cNvPr id="1048708" name="Text 14"/>
          <p:cNvSpPr/>
          <p:nvPr/>
        </p:nvSpPr>
        <p:spPr>
          <a:xfrm>
            <a:off x="1518285" y="6893957"/>
            <a:ext cx="5684520" cy="71961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34"/>
              </a:lnSpc>
              <a:buNone/>
            </a:pPr>
            <a:r>
              <a:rPr dirty="0" sz="1771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Yes, you can view your driver's location and estimated time of arrival.</a:t>
            </a:r>
            <a:endParaRPr dirty="0" sz="1771" lang="en-US"/>
          </a:p>
        </p:txBody>
      </p:sp>
      <p:sp>
        <p:nvSpPr>
          <p:cNvPr id="1048709" name="Shape 15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710" name="Text 16"/>
          <p:cNvSpPr/>
          <p:nvPr/>
        </p:nvSpPr>
        <p:spPr>
          <a:xfrm>
            <a:off x="7571423" y="6491883"/>
            <a:ext cx="218599" cy="337423"/>
          </a:xfrm>
          <a:prstGeom prst="rect"/>
          <a:noFill/>
        </p:spPr>
        <p:txBody>
          <a:bodyPr anchor="t" rtlCol="0" wrap="none"/>
          <a:p>
            <a:pPr algn="ctr" indent="0" marL="0">
              <a:lnSpc>
                <a:spcPts val="2657"/>
              </a:lnSpc>
              <a:buNone/>
            </a:pPr>
            <a:r>
              <a:rPr b="1" dirty="0" sz="2657" kern="0" lang="en-US" spc="-8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dirty="0" sz="2657" lang="en-US"/>
          </a:p>
        </p:txBody>
      </p:sp>
      <p:sp>
        <p:nvSpPr>
          <p:cNvPr id="1048711" name="Text 17"/>
          <p:cNvSpPr/>
          <p:nvPr/>
        </p:nvSpPr>
        <p:spPr>
          <a:xfrm>
            <a:off x="8158758" y="6407587"/>
            <a:ext cx="3575566" cy="351472"/>
          </a:xfrm>
          <a:prstGeom prst="rect"/>
          <a:noFill/>
        </p:spPr>
        <p:txBody>
          <a:bodyPr anchor="t" rtlCol="0" wrap="none"/>
          <a:p>
            <a:pPr indent="0" marL="0">
              <a:lnSpc>
                <a:spcPts val="2768"/>
              </a:lnSpc>
              <a:buNone/>
            </a:pPr>
            <a:r>
              <a:rPr b="1" dirty="0" sz="2214" kern="0" lang="en-US" spc="-6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I provide feedback?</a:t>
            </a:r>
            <a:endParaRPr dirty="0" sz="2214" lang="en-US"/>
          </a:p>
        </p:txBody>
      </p:sp>
      <p:sp>
        <p:nvSpPr>
          <p:cNvPr id="1048712" name="Text 18"/>
          <p:cNvSpPr/>
          <p:nvPr/>
        </p:nvSpPr>
        <p:spPr>
          <a:xfrm>
            <a:off x="8158758" y="6893957"/>
            <a:ext cx="5684520" cy="719614"/>
          </a:xfrm>
          <a:prstGeom prst="rect"/>
          <a:noFill/>
        </p:spPr>
        <p:txBody>
          <a:bodyPr anchor="t" rtlCol="0" wrap="square"/>
          <a:p>
            <a:pPr indent="0" marL="0">
              <a:lnSpc>
                <a:spcPts val="2834"/>
              </a:lnSpc>
              <a:buNone/>
            </a:pPr>
            <a:r>
              <a:rPr dirty="0" sz="1771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your ride and share your comments in the app after each trip.</a:t>
            </a:r>
            <a:endParaRPr dirty="0" sz="1771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Bala dhulipalla</cp:lastModifiedBy>
  <dcterms:created xsi:type="dcterms:W3CDTF">2024-07-29T16:47:14Z</dcterms:created>
  <dcterms:modified xsi:type="dcterms:W3CDTF">2024-09-12T02:43:50Z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7627fff89983475a9f8a7e560ce0e363</vt:lpwstr>
  </property>
</Properties>
</file>